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2" r:id="rId3"/>
    <p:sldId id="286" r:id="rId4"/>
    <p:sldId id="270" r:id="rId5"/>
    <p:sldId id="287" r:id="rId6"/>
    <p:sldId id="271" r:id="rId7"/>
    <p:sldId id="285" r:id="rId8"/>
    <p:sldId id="283" r:id="rId9"/>
    <p:sldId id="274" r:id="rId10"/>
    <p:sldId id="280" r:id="rId11"/>
    <p:sldId id="278" r:id="rId12"/>
    <p:sldId id="279" r:id="rId13"/>
    <p:sldId id="284" r:id="rId14"/>
    <p:sldId id="277" r:id="rId15"/>
    <p:sldId id="282" r:id="rId16"/>
    <p:sldId id="273" r:id="rId17"/>
    <p:sldId id="289" r:id="rId18"/>
    <p:sldId id="276" r:id="rId19"/>
    <p:sldId id="275" r:id="rId20"/>
    <p:sldId id="288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1"/>
    <p:restoredTop sz="94740"/>
  </p:normalViewPr>
  <p:slideViewPr>
    <p:cSldViewPr snapToGrid="0" snapToObjects="1">
      <p:cViewPr varScale="1">
        <p:scale>
          <a:sx n="111" d="100"/>
          <a:sy n="111" d="100"/>
        </p:scale>
        <p:origin x="23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046" y="2207047"/>
            <a:ext cx="4485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</a:t>
            </a:r>
          </a:p>
          <a:p>
            <a:r>
              <a:rPr lang="en-US" dirty="0"/>
              <a:t>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 smtClean="0"/>
              <a:t>value</a:t>
            </a:r>
            <a:endParaRPr lang="en-US" i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1820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F724C1-525A-F949-AAFC-FB1F3474387D}"/>
              </a:ext>
            </a:extLst>
          </p:cNvPr>
          <p:cNvSpPr txBox="1"/>
          <p:nvPr/>
        </p:nvSpPr>
        <p:spPr>
          <a:xfrm>
            <a:off x="2774787" y="304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9C060F1-0836-1D48-9464-F90C50ECE977}"/>
              </a:ext>
            </a:extLst>
          </p:cNvPr>
          <p:cNvSpPr txBox="1"/>
          <p:nvPr/>
        </p:nvSpPr>
        <p:spPr>
          <a:xfrm>
            <a:off x="1990302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1301C9-CE5E-944A-8240-4489CE7D97F6}"/>
              </a:ext>
            </a:extLst>
          </p:cNvPr>
          <p:cNvSpPr txBox="1"/>
          <p:nvPr/>
        </p:nvSpPr>
        <p:spPr>
          <a:xfrm>
            <a:off x="1465647" y="55080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FC4ED3-35A8-884D-820A-E7B1D500E73C}"/>
              </a:ext>
            </a:extLst>
          </p:cNvPr>
          <p:cNvSpPr txBox="1"/>
          <p:nvPr/>
        </p:nvSpPr>
        <p:spPr>
          <a:xfrm>
            <a:off x="3510380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B8901E7-9F8C-874A-80DF-C4577861D939}"/>
              </a:ext>
            </a:extLst>
          </p:cNvPr>
          <p:cNvSpPr txBox="1"/>
          <p:nvPr/>
        </p:nvSpPr>
        <p:spPr>
          <a:xfrm>
            <a:off x="2612698" y="55680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05D357-F1E5-4546-B83E-ED7B8889F2DB}"/>
              </a:ext>
            </a:extLst>
          </p:cNvPr>
          <p:cNvSpPr txBox="1"/>
          <p:nvPr/>
        </p:nvSpPr>
        <p:spPr>
          <a:xfrm>
            <a:off x="4088925" y="56279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FD1AC30-CE0F-B145-BE09-FB4472521AC9}"/>
              </a:ext>
            </a:extLst>
          </p:cNvPr>
          <p:cNvSpPr txBox="1"/>
          <p:nvPr/>
        </p:nvSpPr>
        <p:spPr>
          <a:xfrm>
            <a:off x="5380615" y="33469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AEED05F-DD16-A34B-8ABF-9DAF3E9CF808}"/>
              </a:ext>
            </a:extLst>
          </p:cNvPr>
          <p:cNvSpPr txBox="1"/>
          <p:nvPr/>
        </p:nvSpPr>
        <p:spPr>
          <a:xfrm>
            <a:off x="6874635" y="33469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9DF2109-2AE4-B34F-A535-2056536AE5F9}"/>
              </a:ext>
            </a:extLst>
          </p:cNvPr>
          <p:cNvSpPr txBox="1"/>
          <p:nvPr/>
        </p:nvSpPr>
        <p:spPr>
          <a:xfrm>
            <a:off x="8497195" y="33469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=""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=""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=""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=""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1151</Words>
  <Application>Microsoft Macintosh PowerPoint</Application>
  <PresentationFormat>Widescreen</PresentationFormat>
  <Paragraphs>180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Monaco</vt:lpstr>
      <vt:lpstr>Arial</vt:lpstr>
      <vt:lpstr>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Concrete binary tree using contiguous array</vt:lpstr>
      <vt:lpstr>Indexes as pointers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99</cp:revision>
  <cp:lastPrinted>2019-01-30T19:31:20Z</cp:lastPrinted>
  <dcterms:created xsi:type="dcterms:W3CDTF">2019-01-24T18:10:54Z</dcterms:created>
  <dcterms:modified xsi:type="dcterms:W3CDTF">2019-11-04T19:42:34Z</dcterms:modified>
</cp:coreProperties>
</file>